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80" r:id="rId3"/>
    <p:sldId id="281" r:id="rId4"/>
    <p:sldId id="282" r:id="rId5"/>
    <p:sldId id="28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8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59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9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89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8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8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34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9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3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4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0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47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2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2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DFAA-CFB4-415D-A634-F75F83FF770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DB319B-D6E0-45EC-94BD-2B7C6B9D0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4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2.bp.blogspot.com/-s5LNLtEUb84/W34gUqNPebI/AAAAAAAAAK8/uBm91vWLd5YnxdL4ZA0u4oVB224nX4LrQCLcBGAs/s1600/%D0%A7%D1%82%D0%BE+%D0%BD%D1%83%D0%B6%D0%BD%D0%B5%D0%B5+%D0%BE%D0%B1%D0%BB.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4.bp.blogspot.com/-etHXPqJmiBs/W3PxcxHYPzI/AAAAAAAAAHY/jf4jlf_IU6cZoJ1PNQBjlx8OH81VT09qACLcBGAs/s1600/obl1.t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0072" y="1412776"/>
            <a:ext cx="3816424" cy="4464496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Лаврина  (Правда) Вера Леонидовна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Прозаик, поэтесса, детская писательница, ученый,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Союза писателей России с 2009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1.bp.blogspot.com/-URewCkSCxlo/W3v4amZqwRI/AAAAAAAAAJU/duBkuj4p5f4qGruVt47kFEnOVvXk-jFqgCLcBGAs/s640/_SAS937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60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787" y="1468316"/>
            <a:ext cx="4248471" cy="77418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 авторе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2857"/>
            <a:ext cx="9144000" cy="4725144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своих маленьких читателей я напишу про себя совсем коротко и просто. Как сказал герой одной моей сказки: я появлялась, появлялась и появилась. У папы с мамой и у моей старшей сестрёнки Наташи. Потом у нас ещё родился братик Володя. Мир, в котором я появилась, мне понравился. Керосиновая лампа под стеклянным колпаком впускала в комнату загадочные колеблющиеся тени. Известковая стенка была расписана волшебными письменами-трещинками. «Уж я когда-нибудь разгадаю эту тайнопись», – думала я, покачиваясь в колыбели. Летом в огороде росли огромные подсолнухи. Они с интересом рассматривали меня, склонив вниз чёрные головы с золотыми нимбами. А если мама с папой приводили меня в лес – чудесам не было конца. Ах, если бы я сейчас понимала шелест берёз так, как я его понимала тогда, сколько интересного могла бы вам рассказать! Из их шелеста запомнила только вот что: «Никогда, никогда не переставай быть ребёнком…»</a:t>
            </a:r>
          </a:p>
          <a:p>
            <a:r>
              <a:rPr lang="ru-RU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всё остальное про меня пусть читают взрослые.</a:t>
            </a:r>
          </a:p>
          <a:p>
            <a:r>
              <a:rPr lang="ru-RU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Лаврина  </a:t>
            </a:r>
            <a:endParaRPr lang="ru-RU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/>
              <a:t> </a:t>
            </a:r>
            <a:endParaRPr lang="ru-RU" sz="7200" dirty="0"/>
          </a:p>
          <a:p>
            <a:r>
              <a:rPr lang="ru-RU" sz="7200" b="1" dirty="0"/>
              <a:t> </a:t>
            </a:r>
            <a:endParaRPr lang="ru-RU" sz="7200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1.bp.blogspot.com/-dsNfrxwcZwY/WkyNwhVoN_I/AAAAAAAAjII/qXAZO8PQ2XkK5FrUMuuw_o2yQxoIdxB_gCLcBGAs/s1600/pic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1"/>
            <a:ext cx="5148064" cy="148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73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60648"/>
            <a:ext cx="3490895" cy="7166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Почитай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s://2.bp.blogspot.com/-s5LNLtEUb84/W34gUqNPebI/AAAAAAAAAK8/uBm91vWLd5YnxdL4ZA0u4oVB224nX4LrQCLcBGAs/s400/%25D0%25A7%25D1%2582%25D0%25BE%2B%25D0%25BD%25D1%2583%25D0%25B6%25D0%25BD%25D0%25B5%25D0%25B5%2B%25D0%25BE%25D0%25B1%25D0%25BB.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16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43799"/>
              </p:ext>
            </p:extLst>
          </p:nvPr>
        </p:nvGraphicFramePr>
        <p:xfrm>
          <a:off x="5011388" y="1737201"/>
          <a:ext cx="3672408" cy="3847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438345213"/>
                    </a:ext>
                  </a:extLst>
                </a:gridCol>
              </a:tblGrid>
              <a:tr h="3240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Весёлая сказка в стихах. Заспорили как-то сыр, сметана, масло и творог, кто из них нужнее и вкуснее. И только молоко не хвасталось. А почему? Об этом маленькие читатели узнают, прочитав сказку.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xmlns="" val="769667508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89083" y="3660775"/>
            <a:ext cx="3743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7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4.bp.blogspot.com/-etHXPqJmiBs/W3PxcxHYPzI/AAAAAAAAAHY/jf4jlf_IU6cZoJ1PNQBjlx8OH81VT09qACLcBGAs/s400/obl1.t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3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60596"/>
              </p:ext>
            </p:extLst>
          </p:nvPr>
        </p:nvGraphicFramePr>
        <p:xfrm>
          <a:off x="5076056" y="908720"/>
          <a:ext cx="3888432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18701303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книге «Диковинки» ты встретишься с отважным Мартыном, который небо починил, с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Яшенькой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который отправился на гору Елизар за печеными тучками для Даши, узнаешь, как получили имена все пять пальчиков, как искали справедливости Гвоздь и Обмылок и познакомишься с другими необыкновенными сказочными персонажами. Рисунки к сказкам создала художница Надежда Федотова </a:t>
                      </a:r>
                    </a:p>
                  </a:txBody>
                  <a:tcPr marL="114300" marR="11430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42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83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16016" y="-13612"/>
            <a:ext cx="4427984" cy="687161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Богато иллюстрированная с современной модульной системой верстки, книга «История Сибири для детей» рассказывает о прошлом Сибири от Уральских гор до Тихого океана и охватывает период от древнейших времен до наших дней. В доступной, увлекательной форме знакомит детей и взрослых с интереснейшей историей Сибири. В книгу включены художественные рассказы, героями которых являются дети. С ними маленькие читатели совершат путешествие в прошлое. Завершается книга рассказом о нерукотворных и рукотворных чудесах Сибири. Какие же семь замечательных творений рук человеческих и семь необыкновенных природных красот есть в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узнаете, прочитав эту книгу. Иллюстрации создала замечательная кемеровская художница Ольга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Помыткина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C:\Users\Лариса\Desktop\Липонька\Проект-история  Кемеовской области\история Сибири обл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12"/>
            <a:ext cx="4716016" cy="68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24997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</TotalTime>
  <Words>302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Лаврина  (Правда) Вера Леонидовна  Прозаик, поэтесса, детская писательница, ученый, краевед. Член Союза писателей России с 2009 года. </vt:lpstr>
      <vt:lpstr>Об авторе </vt:lpstr>
      <vt:lpstr>Почитай книги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10</cp:revision>
  <dcterms:created xsi:type="dcterms:W3CDTF">2017-01-06T16:49:33Z</dcterms:created>
  <dcterms:modified xsi:type="dcterms:W3CDTF">2021-12-14T05:25:36Z</dcterms:modified>
</cp:coreProperties>
</file>